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 sz="2160" b="1" i="0" u="none" strike="noStrike" baseline="0" dirty="0" smtClean="0"/>
              <a:t>Identification des services prioritaires (Préparé par</a:t>
            </a:r>
            <a:r>
              <a:rPr lang="ar-TN" sz="2160" b="1" i="0" u="none" strike="noStrike" baseline="0" dirty="0" smtClean="0"/>
              <a:t> </a:t>
            </a:r>
            <a:r>
              <a:rPr lang="fr-FR" sz="2160" b="1" i="0" u="none" strike="noStrike" baseline="0" dirty="0" smtClean="0"/>
              <a:t>programme </a:t>
            </a:r>
            <a:r>
              <a:rPr lang="fr-FR" sz="2160" b="1" i="0" u="none" strike="noStrike" baseline="0" dirty="0" err="1" smtClean="0"/>
              <a:t>Tadeem</a:t>
            </a:r>
            <a:r>
              <a:rPr lang="fr-FR" sz="2160" b="1" i="0" u="none" strike="noStrike" baseline="0" dirty="0" smtClean="0"/>
              <a:t>)- commune de </a:t>
            </a:r>
            <a:r>
              <a:rPr lang="fr-FR" sz="2160" b="1" i="0" u="none" strike="noStrike" baseline="0" dirty="0" err="1" smtClean="0"/>
              <a:t>metouia</a:t>
            </a:r>
            <a:endParaRPr lang="en-US" dirty="0"/>
          </a:p>
        </c:rich>
      </c:tx>
      <c:layout>
        <c:manualLayout>
          <c:xMode val="edge"/>
          <c:yMode val="edge"/>
          <c:x val="4.3312499999999997E-2"/>
          <c:y val="2.812500000000000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Pourcentage de vote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eau potable</c:v>
                </c:pt>
                <c:pt idx="1">
                  <c:v>routes</c:v>
                </c:pt>
                <c:pt idx="2">
                  <c:v>Gestion des déchets solides</c:v>
                </c:pt>
                <c:pt idx="3">
                  <c:v>eclairage public</c:v>
                </c:pt>
                <c:pt idx="4">
                  <c:v>Gestion des eaux usées</c:v>
                </c:pt>
                <c:pt idx="5">
                  <c:v>Autres services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29</c:v>
                </c:pt>
                <c:pt idx="1">
                  <c:v>27</c:v>
                </c:pt>
                <c:pt idx="2">
                  <c:v>15</c:v>
                </c:pt>
                <c:pt idx="3">
                  <c:v>7</c:v>
                </c:pt>
                <c:pt idx="4">
                  <c:v>5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Nombre 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eau potable</c:v>
                </c:pt>
                <c:pt idx="1">
                  <c:v>routes</c:v>
                </c:pt>
                <c:pt idx="2">
                  <c:v>Gestion des déchets solides</c:v>
                </c:pt>
                <c:pt idx="3">
                  <c:v>eclairage public</c:v>
                </c:pt>
                <c:pt idx="4">
                  <c:v>Gestion des eaux usées</c:v>
                </c:pt>
                <c:pt idx="5">
                  <c:v>Autres services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409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Catégorie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eau potable</c:v>
                </c:pt>
                <c:pt idx="1">
                  <c:v>routes</c:v>
                </c:pt>
                <c:pt idx="2">
                  <c:v>Gestion des déchets solides</c:v>
                </c:pt>
                <c:pt idx="3">
                  <c:v>eclairage public</c:v>
                </c:pt>
                <c:pt idx="4">
                  <c:v>Gestion des eaux usées</c:v>
                </c:pt>
                <c:pt idx="5">
                  <c:v>Autres services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date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eau potable</c:v>
                </c:pt>
                <c:pt idx="1">
                  <c:v>routes</c:v>
                </c:pt>
                <c:pt idx="2">
                  <c:v>Gestion des déchets solides</c:v>
                </c:pt>
                <c:pt idx="3">
                  <c:v>eclairage public</c:v>
                </c:pt>
                <c:pt idx="4">
                  <c:v>Gestion des eaux usées</c:v>
                </c:pt>
                <c:pt idx="5">
                  <c:v>Autres services</c:v>
                </c:pt>
              </c:strCache>
            </c:strRef>
          </c:cat>
          <c:val>
            <c:numRef>
              <c:f>Feuil1!$E$2:$E$7</c:f>
              <c:numCache>
                <c:formatCode>General</c:formatCode>
                <c:ptCount val="6"/>
                <c:pt idx="0" formatCode="dd/mm/yyyy">
                  <c:v>43511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5803B-DF7F-4C57-A129-844EDBA0A41A}" type="datetimeFigureOut">
              <a:rPr lang="fr-FR" smtClean="0"/>
              <a:t>07/08/2019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3237-E64F-478D-97AF-55A34BDC2AC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524000" y="1397000"/>
          <a:ext cx="6762776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7</cp:revision>
  <dcterms:created xsi:type="dcterms:W3CDTF">2019-08-07T21:19:16Z</dcterms:created>
  <dcterms:modified xsi:type="dcterms:W3CDTF">2019-08-07T22:17:39Z</dcterms:modified>
</cp:coreProperties>
</file>